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601200" cy="13284200"/>
  <p:notesSz cx="6807200" cy="9939338"/>
  <p:defaultTextStyle>
    <a:defPPr>
      <a:defRPr lang="ja-JP"/>
    </a:defPPr>
    <a:lvl1pPr marL="0" algn="l" defTabSz="1280038" rtl="0" eaLnBrk="1" latinLnBrk="0" hangingPunct="1">
      <a:defRPr kumimoji="1" sz="2577" kern="1200">
        <a:solidFill>
          <a:schemeClr val="tx1"/>
        </a:solidFill>
        <a:latin typeface="+mn-lt"/>
        <a:ea typeface="+mn-ea"/>
        <a:cs typeface="+mn-cs"/>
      </a:defRPr>
    </a:lvl1pPr>
    <a:lvl2pPr marL="640019" algn="l" defTabSz="1280038" rtl="0" eaLnBrk="1" latinLnBrk="0" hangingPunct="1">
      <a:defRPr kumimoji="1" sz="2577" kern="1200">
        <a:solidFill>
          <a:schemeClr val="tx1"/>
        </a:solidFill>
        <a:latin typeface="+mn-lt"/>
        <a:ea typeface="+mn-ea"/>
        <a:cs typeface="+mn-cs"/>
      </a:defRPr>
    </a:lvl2pPr>
    <a:lvl3pPr marL="1280038" algn="l" defTabSz="1280038" rtl="0" eaLnBrk="1" latinLnBrk="0" hangingPunct="1">
      <a:defRPr kumimoji="1" sz="2577" kern="1200">
        <a:solidFill>
          <a:schemeClr val="tx1"/>
        </a:solidFill>
        <a:latin typeface="+mn-lt"/>
        <a:ea typeface="+mn-ea"/>
        <a:cs typeface="+mn-cs"/>
      </a:defRPr>
    </a:lvl3pPr>
    <a:lvl4pPr marL="1920057" algn="l" defTabSz="1280038" rtl="0" eaLnBrk="1" latinLnBrk="0" hangingPunct="1">
      <a:defRPr kumimoji="1" sz="2577" kern="1200">
        <a:solidFill>
          <a:schemeClr val="tx1"/>
        </a:solidFill>
        <a:latin typeface="+mn-lt"/>
        <a:ea typeface="+mn-ea"/>
        <a:cs typeface="+mn-cs"/>
      </a:defRPr>
    </a:lvl4pPr>
    <a:lvl5pPr marL="2560077" algn="l" defTabSz="1280038" rtl="0" eaLnBrk="1" latinLnBrk="0" hangingPunct="1">
      <a:defRPr kumimoji="1" sz="2577" kern="1200">
        <a:solidFill>
          <a:schemeClr val="tx1"/>
        </a:solidFill>
        <a:latin typeface="+mn-lt"/>
        <a:ea typeface="+mn-ea"/>
        <a:cs typeface="+mn-cs"/>
      </a:defRPr>
    </a:lvl5pPr>
    <a:lvl6pPr marL="3200096" algn="l" defTabSz="1280038" rtl="0" eaLnBrk="1" latinLnBrk="0" hangingPunct="1">
      <a:defRPr kumimoji="1" sz="2577" kern="1200">
        <a:solidFill>
          <a:schemeClr val="tx1"/>
        </a:solidFill>
        <a:latin typeface="+mn-lt"/>
        <a:ea typeface="+mn-ea"/>
        <a:cs typeface="+mn-cs"/>
      </a:defRPr>
    </a:lvl6pPr>
    <a:lvl7pPr marL="3840115" algn="l" defTabSz="1280038" rtl="0" eaLnBrk="1" latinLnBrk="0" hangingPunct="1">
      <a:defRPr kumimoji="1" sz="2577" kern="1200">
        <a:solidFill>
          <a:schemeClr val="tx1"/>
        </a:solidFill>
        <a:latin typeface="+mn-lt"/>
        <a:ea typeface="+mn-ea"/>
        <a:cs typeface="+mn-cs"/>
      </a:defRPr>
    </a:lvl7pPr>
    <a:lvl8pPr marL="4480134" algn="l" defTabSz="1280038" rtl="0" eaLnBrk="1" latinLnBrk="0" hangingPunct="1">
      <a:defRPr kumimoji="1" sz="2577" kern="1200">
        <a:solidFill>
          <a:schemeClr val="tx1"/>
        </a:solidFill>
        <a:latin typeface="+mn-lt"/>
        <a:ea typeface="+mn-ea"/>
        <a:cs typeface="+mn-cs"/>
      </a:defRPr>
    </a:lvl8pPr>
    <a:lvl9pPr marL="5120153" algn="l" defTabSz="1280038" rtl="0" eaLnBrk="1" latinLnBrk="0" hangingPunct="1">
      <a:defRPr kumimoji="1" sz="25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4" userDrawn="1">
          <p15:clr>
            <a:srgbClr val="A4A3A4"/>
          </p15:clr>
        </p15:guide>
        <p15:guide id="2" pos="30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FFA521"/>
    <a:srgbClr val="FF0066"/>
    <a:srgbClr val="FFFFCC"/>
    <a:srgbClr val="FF9900"/>
    <a:srgbClr val="71C2FF"/>
    <a:srgbClr val="5DBAFF"/>
    <a:srgbClr val="CCFFFF"/>
    <a:srgbClr val="FFFF99"/>
    <a:srgbClr val="4B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1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74" y="102"/>
      </p:cViewPr>
      <p:guideLst>
        <p:guide orient="horz" pos="4184"/>
        <p:guide pos="30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23:18.1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23:24.1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27:13.8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27:14.9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27:21.4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27:47.1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200"/>
            </a:lvl1pPr>
          </a:lstStyle>
          <a:p>
            <a:fld id="{2A7E3CF2-933B-47D3-A372-3D0A4EB346CF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746125"/>
            <a:ext cx="26924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200"/>
            </a:lvl1pPr>
          </a:lstStyle>
          <a:p>
            <a:fld id="{0E717E61-72A2-45C3-B282-5F4FD43BF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7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2152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1pPr>
    <a:lvl2pPr marL="561076" algn="l" defTabSz="1122152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2pPr>
    <a:lvl3pPr marL="1122152" algn="l" defTabSz="1122152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3pPr>
    <a:lvl4pPr marL="1683228" algn="l" defTabSz="1122152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4pPr>
    <a:lvl5pPr marL="2244303" algn="l" defTabSz="1122152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5pPr>
    <a:lvl6pPr marL="2805379" algn="l" defTabSz="1122152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6pPr>
    <a:lvl7pPr marL="3366455" algn="l" defTabSz="1122152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7pPr>
    <a:lvl8pPr marL="3927531" algn="l" defTabSz="1122152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8pPr>
    <a:lvl9pPr marL="4488607" algn="l" defTabSz="1122152" rtl="0" eaLnBrk="1" latinLnBrk="0" hangingPunct="1">
      <a:defRPr kumimoji="1" sz="147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57400" y="746125"/>
            <a:ext cx="26924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17E61-72A2-45C3-B282-5F4FD43BFD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3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192.168.11.19\share\■■■Photo&amp;Movie「素材」■■■\写真素材\植物\R001192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61"/>
          <a:stretch/>
        </p:blipFill>
        <p:spPr bwMode="auto">
          <a:xfrm>
            <a:off x="-1" y="871"/>
            <a:ext cx="9601200" cy="132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 userDrawn="1"/>
        </p:nvSpPr>
        <p:spPr>
          <a:xfrm>
            <a:off x="-1" y="0"/>
            <a:ext cx="9601200" cy="1328333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1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64376" y="2485946"/>
            <a:ext cx="5400847" cy="5283848"/>
          </a:xfrm>
          <a:prstGeom prst="ellipse">
            <a:avLst/>
          </a:prstGeom>
          <a:blipFill dpi="0" rotWithShape="1">
            <a:blip r:embed="rId4"/>
            <a:srcRect/>
            <a:tile tx="0" ty="0" sx="90000" sy="90000" flip="none" algn="ctr"/>
          </a:blipFill>
          <a:effectLst>
            <a:softEdge rad="63500"/>
          </a:effectLst>
        </p:spPr>
        <p:txBody>
          <a:bodyPr anchor="ctr">
            <a:normAutofit/>
          </a:bodyPr>
          <a:lstStyle>
            <a:lvl1pPr>
              <a:defRPr sz="2981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5601333" y="5787364"/>
            <a:ext cx="3614992" cy="3536680"/>
          </a:xfrm>
          <a:prstGeom prst="ellipse">
            <a:avLst/>
          </a:prstGeom>
          <a:blipFill dpi="0" rotWithShape="1">
            <a:blip r:embed="rId5"/>
            <a:srcRect/>
            <a:tile tx="-488950" ty="6350" sx="100000" sy="100000" flip="none" algn="ctr"/>
          </a:blipFill>
          <a:effectLst>
            <a:softEdge rad="63500"/>
          </a:effectLst>
        </p:spPr>
        <p:txBody>
          <a:bodyPr>
            <a:normAutofit/>
          </a:bodyPr>
          <a:lstStyle>
            <a:lvl1pPr>
              <a:defRPr sz="2981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>
            <a:off x="5720809" y="11166145"/>
            <a:ext cx="3658656" cy="1792657"/>
          </a:xfrm>
          <a:blipFill dpi="0" rotWithShape="1">
            <a:blip r:embed="rId6"/>
            <a:srcRect/>
            <a:tile tx="317500" ty="0" sx="100000" sy="100000" flip="none" algn="ctr"/>
          </a:blipFill>
        </p:spPr>
        <p:txBody>
          <a:bodyPr>
            <a:normAutofit/>
          </a:bodyPr>
          <a:lstStyle>
            <a:lvl1pPr>
              <a:defRPr sz="2981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6658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" y="0"/>
            <a:ext cx="9601200" cy="13284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1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-567045" y="2485950"/>
            <a:ext cx="6332264" cy="6195088"/>
          </a:xfrm>
          <a:prstGeom prst="ellipse">
            <a:avLst/>
          </a:prstGeom>
          <a:blipFill dpi="0" rotWithShape="1">
            <a:blip r:embed="rId2"/>
            <a:srcRect/>
            <a:tile tx="0" ty="0" sx="70000" sy="70000" flip="none" algn="t"/>
          </a:blipFill>
          <a:effectLst>
            <a:softEdge rad="63500"/>
          </a:effectLst>
        </p:spPr>
        <p:txBody>
          <a:bodyPr anchor="ctr">
            <a:normAutofit/>
          </a:bodyPr>
          <a:lstStyle>
            <a:lvl1pPr>
              <a:defRPr sz="2981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5601333" y="5787367"/>
            <a:ext cx="4534334" cy="4436106"/>
          </a:xfrm>
          <a:prstGeom prst="ellipse">
            <a:avLst/>
          </a:prstGeom>
          <a:blipFill dpi="0" rotWithShape="1">
            <a:blip r:embed="rId3"/>
            <a:srcRect/>
            <a:tile tx="0" ty="0" sx="65000" sy="65000" flip="none" algn="t"/>
          </a:blipFill>
          <a:effectLst>
            <a:softEdge rad="63500"/>
          </a:effectLst>
        </p:spPr>
        <p:txBody>
          <a:bodyPr>
            <a:normAutofit/>
          </a:bodyPr>
          <a:lstStyle>
            <a:lvl1pPr>
              <a:defRPr sz="2981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>
            <a:off x="5720809" y="11166145"/>
            <a:ext cx="3658656" cy="1792657"/>
          </a:xfrm>
          <a:blipFill dpi="0" rotWithShape="1">
            <a:blip r:embed="rId4"/>
            <a:srcRect/>
            <a:tile tx="317500" ty="0" sx="100000" sy="100000" flip="none" algn="t"/>
          </a:blipFill>
        </p:spPr>
        <p:txBody>
          <a:bodyPr>
            <a:normAutofit/>
          </a:bodyPr>
          <a:lstStyle>
            <a:lvl1pPr>
              <a:defRPr sz="2981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48591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0184-EA11-482F-A33C-499E5C4D49F9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1AAE-E71A-416C-83E8-F91989DDC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7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1" y="531986"/>
            <a:ext cx="8641080" cy="22140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1" y="3099652"/>
            <a:ext cx="8641080" cy="8766957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1" y="12312488"/>
            <a:ext cx="2240280" cy="707260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739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9F4E0184-EA11-482F-A33C-499E5C4D49F9}" type="datetimeFigureOut">
              <a:rPr lang="ja-JP" altLang="en-US" smtClean="0"/>
              <a:pPr/>
              <a:t>2022/9/8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1" y="12312488"/>
            <a:ext cx="3040380" cy="707260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739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1" y="12312488"/>
            <a:ext cx="2240280" cy="707260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739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0B771AAE-E71A-416C-83E8-F91989DDCB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8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</p:sldLayoutIdLst>
  <p:txStyles>
    <p:titleStyle>
      <a:lvl1pPr algn="ctr" defTabSz="1295782" rtl="0" eaLnBrk="1" latinLnBrk="0" hangingPunct="1">
        <a:spcBef>
          <a:spcPct val="0"/>
        </a:spcBef>
        <a:buNone/>
        <a:defRPr kumimoji="1" sz="6212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0" indent="0" algn="l" defTabSz="1295782" rtl="0" eaLnBrk="1" latinLnBrk="0" hangingPunct="1">
        <a:spcBef>
          <a:spcPct val="20000"/>
        </a:spcBef>
        <a:buFont typeface="Arial" pitchFamily="34" charset="0"/>
        <a:buNone/>
        <a:defRPr kumimoji="1" sz="4596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647891" indent="0" algn="l" defTabSz="1295782" rtl="0" eaLnBrk="1" latinLnBrk="0" hangingPunct="1">
        <a:spcBef>
          <a:spcPct val="20000"/>
        </a:spcBef>
        <a:buFont typeface="Arial" pitchFamily="34" charset="0"/>
        <a:buNone/>
        <a:defRPr kumimoji="1" sz="3975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295782" indent="0" algn="l" defTabSz="1295782" rtl="0" eaLnBrk="1" latinLnBrk="0" hangingPunct="1">
        <a:spcBef>
          <a:spcPct val="20000"/>
        </a:spcBef>
        <a:buFont typeface="Arial" pitchFamily="34" charset="0"/>
        <a:buNone/>
        <a:defRPr kumimoji="1" sz="3354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943674" indent="0" algn="l" defTabSz="1295782" rtl="0" eaLnBrk="1" latinLnBrk="0" hangingPunct="1">
        <a:spcBef>
          <a:spcPct val="20000"/>
        </a:spcBef>
        <a:buFont typeface="Arial" pitchFamily="34" charset="0"/>
        <a:buNone/>
        <a:defRPr kumimoji="1" sz="2857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591566" indent="0" algn="l" defTabSz="1295782" rtl="0" eaLnBrk="1" latinLnBrk="0" hangingPunct="1">
        <a:spcBef>
          <a:spcPct val="20000"/>
        </a:spcBef>
        <a:buFont typeface="Arial" pitchFamily="34" charset="0"/>
        <a:buNone/>
        <a:defRPr kumimoji="1" sz="2857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3563402" indent="-323946" algn="l" defTabSz="1295782" rtl="0" eaLnBrk="1" latinLnBrk="0" hangingPunct="1">
        <a:spcBef>
          <a:spcPct val="20000"/>
        </a:spcBef>
        <a:buFont typeface="Arial" pitchFamily="34" charset="0"/>
        <a:buChar char="•"/>
        <a:defRPr kumimoji="1" sz="2857" kern="1200">
          <a:solidFill>
            <a:schemeClr val="tx1"/>
          </a:solidFill>
          <a:latin typeface="+mn-lt"/>
          <a:ea typeface="+mn-ea"/>
          <a:cs typeface="+mn-cs"/>
        </a:defRPr>
      </a:lvl6pPr>
      <a:lvl7pPr marL="4211295" indent="-323946" algn="l" defTabSz="1295782" rtl="0" eaLnBrk="1" latinLnBrk="0" hangingPunct="1">
        <a:spcBef>
          <a:spcPct val="20000"/>
        </a:spcBef>
        <a:buFont typeface="Arial" pitchFamily="34" charset="0"/>
        <a:buChar char="•"/>
        <a:defRPr kumimoji="1" sz="2857" kern="1200">
          <a:solidFill>
            <a:schemeClr val="tx1"/>
          </a:solidFill>
          <a:latin typeface="+mn-lt"/>
          <a:ea typeface="+mn-ea"/>
          <a:cs typeface="+mn-cs"/>
        </a:defRPr>
      </a:lvl7pPr>
      <a:lvl8pPr marL="4859185" indent="-323946" algn="l" defTabSz="1295782" rtl="0" eaLnBrk="1" latinLnBrk="0" hangingPunct="1">
        <a:spcBef>
          <a:spcPct val="20000"/>
        </a:spcBef>
        <a:buFont typeface="Arial" pitchFamily="34" charset="0"/>
        <a:buChar char="•"/>
        <a:defRPr kumimoji="1" sz="2857" kern="1200">
          <a:solidFill>
            <a:schemeClr val="tx1"/>
          </a:solidFill>
          <a:latin typeface="+mn-lt"/>
          <a:ea typeface="+mn-ea"/>
          <a:cs typeface="+mn-cs"/>
        </a:defRPr>
      </a:lvl8pPr>
      <a:lvl9pPr marL="5507077" indent="-323946" algn="l" defTabSz="1295782" rtl="0" eaLnBrk="1" latinLnBrk="0" hangingPunct="1">
        <a:spcBef>
          <a:spcPct val="20000"/>
        </a:spcBef>
        <a:buFont typeface="Arial" pitchFamily="34" charset="0"/>
        <a:buChar char="•"/>
        <a:defRPr kumimoji="1" sz="28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95782" rtl="0" eaLnBrk="1" latinLnBrk="0" hangingPunct="1">
        <a:defRPr kumimoji="1" sz="2609" kern="1200">
          <a:solidFill>
            <a:schemeClr val="tx1"/>
          </a:solidFill>
          <a:latin typeface="+mn-lt"/>
          <a:ea typeface="+mn-ea"/>
          <a:cs typeface="+mn-cs"/>
        </a:defRPr>
      </a:lvl1pPr>
      <a:lvl2pPr marL="647891" algn="l" defTabSz="1295782" rtl="0" eaLnBrk="1" latinLnBrk="0" hangingPunct="1">
        <a:defRPr kumimoji="1" sz="2609" kern="1200">
          <a:solidFill>
            <a:schemeClr val="tx1"/>
          </a:solidFill>
          <a:latin typeface="+mn-lt"/>
          <a:ea typeface="+mn-ea"/>
          <a:cs typeface="+mn-cs"/>
        </a:defRPr>
      </a:lvl2pPr>
      <a:lvl3pPr marL="1295782" algn="l" defTabSz="1295782" rtl="0" eaLnBrk="1" latinLnBrk="0" hangingPunct="1">
        <a:defRPr kumimoji="1" sz="2609" kern="1200">
          <a:solidFill>
            <a:schemeClr val="tx1"/>
          </a:solidFill>
          <a:latin typeface="+mn-lt"/>
          <a:ea typeface="+mn-ea"/>
          <a:cs typeface="+mn-cs"/>
        </a:defRPr>
      </a:lvl3pPr>
      <a:lvl4pPr marL="1943674" algn="l" defTabSz="1295782" rtl="0" eaLnBrk="1" latinLnBrk="0" hangingPunct="1">
        <a:defRPr kumimoji="1" sz="2609" kern="1200">
          <a:solidFill>
            <a:schemeClr val="tx1"/>
          </a:solidFill>
          <a:latin typeface="+mn-lt"/>
          <a:ea typeface="+mn-ea"/>
          <a:cs typeface="+mn-cs"/>
        </a:defRPr>
      </a:lvl4pPr>
      <a:lvl5pPr marL="2591566" algn="l" defTabSz="1295782" rtl="0" eaLnBrk="1" latinLnBrk="0" hangingPunct="1">
        <a:defRPr kumimoji="1" sz="2609" kern="1200">
          <a:solidFill>
            <a:schemeClr val="tx1"/>
          </a:solidFill>
          <a:latin typeface="+mn-lt"/>
          <a:ea typeface="+mn-ea"/>
          <a:cs typeface="+mn-cs"/>
        </a:defRPr>
      </a:lvl5pPr>
      <a:lvl6pPr marL="3239457" algn="l" defTabSz="1295782" rtl="0" eaLnBrk="1" latinLnBrk="0" hangingPunct="1">
        <a:defRPr kumimoji="1" sz="2609" kern="1200">
          <a:solidFill>
            <a:schemeClr val="tx1"/>
          </a:solidFill>
          <a:latin typeface="+mn-lt"/>
          <a:ea typeface="+mn-ea"/>
          <a:cs typeface="+mn-cs"/>
        </a:defRPr>
      </a:lvl6pPr>
      <a:lvl7pPr marL="3887347" algn="l" defTabSz="1295782" rtl="0" eaLnBrk="1" latinLnBrk="0" hangingPunct="1">
        <a:defRPr kumimoji="1" sz="2609" kern="1200">
          <a:solidFill>
            <a:schemeClr val="tx1"/>
          </a:solidFill>
          <a:latin typeface="+mn-lt"/>
          <a:ea typeface="+mn-ea"/>
          <a:cs typeface="+mn-cs"/>
        </a:defRPr>
      </a:lvl7pPr>
      <a:lvl8pPr marL="4535239" algn="l" defTabSz="1295782" rtl="0" eaLnBrk="1" latinLnBrk="0" hangingPunct="1">
        <a:defRPr kumimoji="1" sz="2609" kern="1200">
          <a:solidFill>
            <a:schemeClr val="tx1"/>
          </a:solidFill>
          <a:latin typeface="+mn-lt"/>
          <a:ea typeface="+mn-ea"/>
          <a:cs typeface="+mn-cs"/>
        </a:defRPr>
      </a:lvl8pPr>
      <a:lvl9pPr marL="5183131" algn="l" defTabSz="1295782" rtl="0" eaLnBrk="1" latinLnBrk="0" hangingPunct="1">
        <a:defRPr kumimoji="1" sz="26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customXml" Target="../ink/ink3.xml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customXml" Target="../ink/ink2.xm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19632" y="-149629"/>
            <a:ext cx="9620832" cy="1343382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1"/>
          </a:p>
        </p:txBody>
      </p:sp>
      <p:sp>
        <p:nvSpPr>
          <p:cNvPr id="12" name="角丸四角形 11"/>
          <p:cNvSpPr/>
          <p:nvPr/>
        </p:nvSpPr>
        <p:spPr>
          <a:xfrm>
            <a:off x="566625" y="11437214"/>
            <a:ext cx="8635286" cy="1516777"/>
          </a:xfrm>
          <a:prstGeom prst="roundRect">
            <a:avLst>
              <a:gd name="adj" fmla="val 13334"/>
            </a:avLst>
          </a:prstGeom>
          <a:solidFill>
            <a:schemeClr val="bg1"/>
          </a:solidFill>
          <a:ln w="38100">
            <a:solidFill>
              <a:srgbClr val="71C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1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0766" y="11567602"/>
            <a:ext cx="7204518" cy="574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3736" dirty="0">
                <a:latin typeface="ＫＦひま字" panose="02000600000000000000" pitchFamily="50" charset="-128"/>
                <a:ea typeface="ＫＦひま字" panose="02000600000000000000" pitchFamily="50" charset="-128"/>
                <a:cs typeface="メイリオ" pitchFamily="50" charset="-128"/>
              </a:rPr>
              <a:t>参加希望の方はご連絡ください</a:t>
            </a:r>
            <a:endParaRPr lang="en-US" altLang="ja-JP" sz="3736" dirty="0">
              <a:latin typeface="ＫＦひま字" panose="02000600000000000000" pitchFamily="50" charset="-128"/>
              <a:ea typeface="ＫＦひま字" panose="02000600000000000000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02D6E5-376C-42C8-A9A1-B990BD036DBD}"/>
              </a:ext>
            </a:extLst>
          </p:cNvPr>
          <p:cNvSpPr txBox="1"/>
          <p:nvPr/>
        </p:nvSpPr>
        <p:spPr>
          <a:xfrm>
            <a:off x="2834982" y="12142503"/>
            <a:ext cx="82219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ＫＦひま字" panose="02000600000000000000" pitchFamily="50" charset="-128"/>
                <a:ea typeface="ＫＦひま字" panose="02000600000000000000" pitchFamily="50" charset="-128"/>
              </a:rPr>
              <a:t>☏</a:t>
            </a:r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ＫＦひま字" panose="02000600000000000000" pitchFamily="50" charset="-128"/>
                <a:ea typeface="ＫＦひま字" panose="02000600000000000000" pitchFamily="50" charset="-128"/>
              </a:rPr>
              <a:t>0175-24-2832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C408E-735E-4EBA-B3C2-C79EFC0B3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00" y="-121755"/>
            <a:ext cx="4835953" cy="117271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BCB6897-51D9-4E89-935D-9D9246DFD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98" y="55100"/>
            <a:ext cx="841037" cy="83339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0EEF4B-BD64-2293-03BC-8DB2956AF482}"/>
              </a:ext>
            </a:extLst>
          </p:cNvPr>
          <p:cNvSpPr txBox="1"/>
          <p:nvPr/>
        </p:nvSpPr>
        <p:spPr>
          <a:xfrm>
            <a:off x="566625" y="9382676"/>
            <a:ext cx="5102377" cy="574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3736" dirty="0"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メイリオ" pitchFamily="50" charset="-128"/>
              </a:rPr>
              <a:t>学校法人　佐々木学園</a:t>
            </a:r>
            <a:endParaRPr lang="en-US" altLang="ja-JP" sz="3736" dirty="0">
              <a:latin typeface="07やさしさゴシック" panose="02000600000000000000" pitchFamily="2" charset="-128"/>
              <a:ea typeface="07やさしさゴシック" panose="02000600000000000000" pitchFamily="2" charset="-128"/>
              <a:cs typeface="メイリオ" pitchFamily="50" charset="-128"/>
            </a:endParaRPr>
          </a:p>
        </p:txBody>
      </p:sp>
      <p:pic>
        <p:nvPicPr>
          <p:cNvPr id="4" name="図 3" descr=" ">
            <a:extLst>
              <a:ext uri="{FF2B5EF4-FFF2-40B4-BE49-F238E27FC236}">
                <a16:creationId xmlns:a16="http://schemas.microsoft.com/office/drawing/2014/main" id="{C234B554-AFBD-28CA-1584-4644A5133C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39033"/>
          <a:stretch/>
        </p:blipFill>
        <p:spPr bwMode="auto">
          <a:xfrm>
            <a:off x="143098" y="2586946"/>
            <a:ext cx="9390375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AF18AA1-D2EB-65DE-B61E-D7C0CC8A62B9}"/>
              </a:ext>
            </a:extLst>
          </p:cNvPr>
          <p:cNvSpPr/>
          <p:nvPr/>
        </p:nvSpPr>
        <p:spPr>
          <a:xfrm>
            <a:off x="769646" y="922128"/>
            <a:ext cx="1845425" cy="1762556"/>
          </a:xfrm>
          <a:prstGeom prst="roundRect">
            <a:avLst/>
          </a:prstGeom>
          <a:solidFill>
            <a:srgbClr val="FF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A7E7D29-0756-1BA1-A7E2-56C1CA0219E4}"/>
              </a:ext>
            </a:extLst>
          </p:cNvPr>
          <p:cNvSpPr/>
          <p:nvPr/>
        </p:nvSpPr>
        <p:spPr>
          <a:xfrm>
            <a:off x="2797600" y="922128"/>
            <a:ext cx="1845425" cy="1762556"/>
          </a:xfrm>
          <a:prstGeom prst="roundRect">
            <a:avLst/>
          </a:prstGeom>
          <a:solidFill>
            <a:srgbClr val="FF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8642D52C-A727-BE9F-0B43-902CCFA41EF0}"/>
              </a:ext>
            </a:extLst>
          </p:cNvPr>
          <p:cNvSpPr/>
          <p:nvPr/>
        </p:nvSpPr>
        <p:spPr>
          <a:xfrm>
            <a:off x="4890884" y="922128"/>
            <a:ext cx="1845425" cy="1762556"/>
          </a:xfrm>
          <a:prstGeom prst="roundRect">
            <a:avLst/>
          </a:prstGeom>
          <a:solidFill>
            <a:srgbClr val="FF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AC1ADD6E-9E26-1064-0B74-BE15E81799E2}"/>
              </a:ext>
            </a:extLst>
          </p:cNvPr>
          <p:cNvSpPr/>
          <p:nvPr/>
        </p:nvSpPr>
        <p:spPr>
          <a:xfrm>
            <a:off x="7102256" y="922128"/>
            <a:ext cx="1845425" cy="1762556"/>
          </a:xfrm>
          <a:prstGeom prst="roundRect">
            <a:avLst/>
          </a:prstGeom>
          <a:solidFill>
            <a:srgbClr val="FF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876E207-CD11-4E17-B7CA-96C7DC363C4D}"/>
              </a:ext>
            </a:extLst>
          </p:cNvPr>
          <p:cNvSpPr txBox="1"/>
          <p:nvPr/>
        </p:nvSpPr>
        <p:spPr>
          <a:xfrm>
            <a:off x="-293236" y="989401"/>
            <a:ext cx="10187672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0" b="1" kern="0" spc="100" dirty="0">
                <a:ln w="13462">
                  <a:noFill/>
                  <a:prstDash val="solid"/>
                </a:ln>
                <a:solidFill>
                  <a:schemeClr val="bg1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体 験 入 園</a:t>
            </a:r>
          </a:p>
        </p:txBody>
      </p:sp>
      <p:pic>
        <p:nvPicPr>
          <p:cNvPr id="5" name="図 4" descr="屋内, 時計, 吊るす, 備え が含まれている画像&#10;&#10;自動的に生成された説明">
            <a:extLst>
              <a:ext uri="{FF2B5EF4-FFF2-40B4-BE49-F238E27FC236}">
                <a16:creationId xmlns:a16="http://schemas.microsoft.com/office/drawing/2014/main" id="{1CAD48DC-5222-7C13-0764-CB660468B6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12606" r="8561" b="14596"/>
          <a:stretch/>
        </p:blipFill>
        <p:spPr>
          <a:xfrm>
            <a:off x="5610402" y="3440632"/>
            <a:ext cx="3677661" cy="2522676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057AE1AA-E2BD-573A-F658-8DAC30A66006}"/>
                  </a:ext>
                </a:extLst>
              </p14:cNvPr>
              <p14:cNvContentPartPr/>
              <p14:nvPr/>
            </p14:nvContentPartPr>
            <p14:xfrm>
              <a:off x="-3807818" y="2161047"/>
              <a:ext cx="360" cy="36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057AE1AA-E2BD-573A-F658-8DAC30A660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816458" y="2152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インク 9">
                <a:extLst>
                  <a:ext uri="{FF2B5EF4-FFF2-40B4-BE49-F238E27FC236}">
                    <a16:creationId xmlns:a16="http://schemas.microsoft.com/office/drawing/2014/main" id="{FDDA95B3-3CC4-B625-D700-75A1F09063BB}"/>
                  </a:ext>
                </a:extLst>
              </p14:cNvPr>
              <p14:cNvContentPartPr/>
              <p14:nvPr/>
            </p14:nvContentPartPr>
            <p14:xfrm>
              <a:off x="-4672178" y="7979367"/>
              <a:ext cx="360" cy="360"/>
            </p14:xfrm>
          </p:contentPart>
        </mc:Choice>
        <mc:Fallback xmlns="">
          <p:pic>
            <p:nvPicPr>
              <p:cNvPr id="10" name="インク 9">
                <a:extLst>
                  <a:ext uri="{FF2B5EF4-FFF2-40B4-BE49-F238E27FC236}">
                    <a16:creationId xmlns:a16="http://schemas.microsoft.com/office/drawing/2014/main" id="{FDDA95B3-3CC4-B625-D700-75A1F09063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681178" y="7970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4B163A6A-956B-A2C4-DC98-D222176A39F1}"/>
                  </a:ext>
                </a:extLst>
              </p14:cNvPr>
              <p14:cNvContentPartPr/>
              <p14:nvPr/>
            </p14:nvContentPartPr>
            <p14:xfrm>
              <a:off x="-2643938" y="2958807"/>
              <a:ext cx="360" cy="36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4B163A6A-956B-A2C4-DC98-D222176A39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652938" y="29501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インク 12">
                <a:extLst>
                  <a:ext uri="{FF2B5EF4-FFF2-40B4-BE49-F238E27FC236}">
                    <a16:creationId xmlns:a16="http://schemas.microsoft.com/office/drawing/2014/main" id="{76769BAB-2FF3-6DBE-755F-B417903438DB}"/>
                  </a:ext>
                </a:extLst>
              </p14:cNvPr>
              <p14:cNvContentPartPr/>
              <p14:nvPr/>
            </p14:nvContentPartPr>
            <p14:xfrm>
              <a:off x="1213102" y="5685447"/>
              <a:ext cx="360" cy="360"/>
            </p14:xfrm>
          </p:contentPart>
        </mc:Choice>
        <mc:Fallback xmlns="">
          <p:pic>
            <p:nvPicPr>
              <p:cNvPr id="13" name="インク 12">
                <a:extLst>
                  <a:ext uri="{FF2B5EF4-FFF2-40B4-BE49-F238E27FC236}">
                    <a16:creationId xmlns:a16="http://schemas.microsoft.com/office/drawing/2014/main" id="{76769BAB-2FF3-6DBE-755F-B417903438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4102" y="5676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D7FBEA9B-1096-6320-FD09-FF2E5FF54F06}"/>
                  </a:ext>
                </a:extLst>
              </p14:cNvPr>
              <p14:cNvContentPartPr/>
              <p14:nvPr/>
            </p14:nvContentPartPr>
            <p14:xfrm>
              <a:off x="-4040018" y="7564287"/>
              <a:ext cx="360" cy="360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D7FBEA9B-1096-6320-FD09-FF2E5FF54F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049018" y="75552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72C197CB-F40C-0032-9285-EE1E524097BB}"/>
                  </a:ext>
                </a:extLst>
              </p14:cNvPr>
              <p14:cNvContentPartPr/>
              <p14:nvPr/>
            </p14:nvContentPartPr>
            <p14:xfrm>
              <a:off x="-3624938" y="7863447"/>
              <a:ext cx="360" cy="36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72C197CB-F40C-0032-9285-EE1E524097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633578" y="785444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C849B535-EF6D-AD1B-D46C-A2B64E4997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89677" y="7660808"/>
            <a:ext cx="3943796" cy="2306524"/>
          </a:xfrm>
          <a:prstGeom prst="rect">
            <a:avLst/>
          </a:prstGeom>
        </p:spPr>
      </p:pic>
      <p:pic>
        <p:nvPicPr>
          <p:cNvPr id="24" name="図 23" descr="草, 屋外, 道路, 子供 が含まれている画像&#10;&#10;自動的に生成された説明">
            <a:extLst>
              <a:ext uri="{FF2B5EF4-FFF2-40B4-BE49-F238E27FC236}">
                <a16:creationId xmlns:a16="http://schemas.microsoft.com/office/drawing/2014/main" id="{11B9E3BA-DE44-CD17-866E-C3BEA832EE0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24288" r="8702" b="11164"/>
          <a:stretch/>
        </p:blipFill>
        <p:spPr>
          <a:xfrm>
            <a:off x="369445" y="6391096"/>
            <a:ext cx="4811479" cy="2956642"/>
          </a:xfrm>
          <a:prstGeom prst="roundRect">
            <a:avLst/>
          </a:prstGeom>
          <a:effectLst>
            <a:softEdge rad="317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249D8D-F1F9-4839-8A8F-E176F58E0E53}"/>
              </a:ext>
            </a:extLst>
          </p:cNvPr>
          <p:cNvSpPr txBox="1"/>
          <p:nvPr/>
        </p:nvSpPr>
        <p:spPr>
          <a:xfrm>
            <a:off x="1040766" y="3534802"/>
            <a:ext cx="7642150" cy="492443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3200" normalizeH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ＫＦひま字" panose="02000600000000000000" pitchFamily="50" charset="-128"/>
                <a:ea typeface="ＫＦひま字" panose="02000600000000000000" pitchFamily="50" charset="-128"/>
                <a:cs typeface="メイリオ" pitchFamily="50" charset="-128"/>
              </a:rPr>
              <a:t>幼稚園の活動を親子で体験しませんか？</a:t>
            </a:r>
            <a:endParaRPr lang="en-US" altLang="ja-JP" sz="3200" normalizeH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ＫＦひま字" panose="02000600000000000000" pitchFamily="50" charset="-128"/>
              <a:ea typeface="ＫＦひま字" panose="02000600000000000000" pitchFamily="50" charset="-128"/>
              <a:cs typeface="メイリオ" pitchFamily="50" charset="-128"/>
            </a:endParaRPr>
          </a:p>
        </p:txBody>
      </p:sp>
      <p:pic>
        <p:nvPicPr>
          <p:cNvPr id="29" name="図 28" descr="屋内, 天井, 草, 建物 が含まれている画像&#10;&#10;自動的に生成された説明">
            <a:extLst>
              <a:ext uri="{FF2B5EF4-FFF2-40B4-BE49-F238E27FC236}">
                <a16:creationId xmlns:a16="http://schemas.microsoft.com/office/drawing/2014/main" id="{12B4183F-DD85-4675-444D-FED63A28CE2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168" r="11926" b="2015"/>
          <a:stretch/>
        </p:blipFill>
        <p:spPr>
          <a:xfrm>
            <a:off x="3830171" y="4401067"/>
            <a:ext cx="3677662" cy="3466935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1FF3D1-FB76-B408-43E1-39ABDDE6E317}"/>
              </a:ext>
            </a:extLst>
          </p:cNvPr>
          <p:cNvSpPr txBox="1"/>
          <p:nvPr/>
        </p:nvSpPr>
        <p:spPr>
          <a:xfrm>
            <a:off x="4410102" y="7133400"/>
            <a:ext cx="5699909" cy="861774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800" normalizeH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ＫＦひま字" panose="02000600000000000000" pitchFamily="50" charset="-128"/>
                <a:ea typeface="ＫＦひま字" panose="02000600000000000000" pitchFamily="50" charset="-128"/>
                <a:cs typeface="メイリオ" pitchFamily="50" charset="-128"/>
              </a:rPr>
              <a:t>　　　　　　園内を見学！</a:t>
            </a:r>
            <a:endParaRPr lang="en-US" altLang="ja-JP" sz="2800" normalizeH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ＫＦひま字" panose="02000600000000000000" pitchFamily="50" charset="-128"/>
              <a:ea typeface="ＫＦひま字" panose="02000600000000000000" pitchFamily="50" charset="-128"/>
              <a:cs typeface="メイリオ" pitchFamily="50" charset="-128"/>
            </a:endParaRPr>
          </a:p>
          <a:p>
            <a:r>
              <a:rPr lang="ja-JP" altLang="en-US" sz="2800" normalizeH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ＫＦひま字" panose="02000600000000000000" pitchFamily="50" charset="-128"/>
                <a:ea typeface="ＫＦひま字" panose="02000600000000000000" pitchFamily="50" charset="-128"/>
                <a:cs typeface="メイリオ" pitchFamily="50" charset="-128"/>
              </a:rPr>
              <a:t>お友達や先生と一緒に遊ぼう！</a:t>
            </a:r>
            <a:endParaRPr lang="en-US" altLang="ja-JP" sz="2800" normalizeH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ＫＦひま字" panose="02000600000000000000" pitchFamily="50" charset="-128"/>
              <a:ea typeface="ＫＦひま字" panose="02000600000000000000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6625" y="4282834"/>
            <a:ext cx="7165896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5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10</a:t>
            </a:r>
            <a:r>
              <a:rPr lang="ja-JP" altLang="en-US" sz="5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月</a:t>
            </a:r>
            <a:r>
              <a:rPr lang="en-US" altLang="ja-JP" sz="5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6</a:t>
            </a:r>
            <a:r>
              <a:rPr lang="ja-JP" altLang="en-US" sz="5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日（木）</a:t>
            </a:r>
            <a:endParaRPr lang="en-US" altLang="ja-JP" sz="5400" b="1" dirty="0">
              <a:solidFill>
                <a:srgbClr val="FF2D2D"/>
              </a:solidFill>
              <a:effectLst>
                <a:glow rad="101600">
                  <a:schemeClr val="bg1">
                    <a:alpha val="76000"/>
                  </a:schemeClr>
                </a:glow>
              </a:effectLst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r>
              <a:rPr lang="en-US" altLang="ja-JP" sz="4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10</a:t>
            </a:r>
            <a:r>
              <a:rPr lang="ja-JP" altLang="en-US" sz="4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：</a:t>
            </a:r>
            <a:r>
              <a:rPr lang="en-US" altLang="ja-JP" sz="4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00</a:t>
            </a:r>
            <a:r>
              <a:rPr lang="ja-JP" altLang="en-US" sz="4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～</a:t>
            </a:r>
            <a:r>
              <a:rPr lang="en-US" altLang="ja-JP" sz="4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11</a:t>
            </a:r>
            <a:r>
              <a:rPr lang="ja-JP" altLang="en-US" sz="4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：</a:t>
            </a:r>
            <a:r>
              <a:rPr lang="en-US" altLang="ja-JP" sz="4400" b="1" dirty="0">
                <a:solidFill>
                  <a:srgbClr val="FF2D2D"/>
                </a:solidFill>
                <a:effectLst>
                  <a:glow rad="101600">
                    <a:schemeClr val="bg1">
                      <a:alpha val="76000"/>
                    </a:schemeClr>
                  </a:glow>
                </a:effectLst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00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3C64D68-B438-8F20-810F-AF0311211B0A}"/>
              </a:ext>
            </a:extLst>
          </p:cNvPr>
          <p:cNvSpPr txBox="1"/>
          <p:nvPr/>
        </p:nvSpPr>
        <p:spPr>
          <a:xfrm>
            <a:off x="477267" y="9959886"/>
            <a:ext cx="896282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9600" dirty="0">
                <a:solidFill>
                  <a:srgbClr val="002060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  <a:cs typeface="メイリオ" pitchFamily="50" charset="-128"/>
              </a:rPr>
              <a:t>大 湊 幼 稚 園</a:t>
            </a:r>
            <a:endParaRPr lang="en-US" altLang="ja-JP" sz="9600" dirty="0">
              <a:solidFill>
                <a:srgbClr val="002060"/>
              </a:solidFill>
              <a:latin typeface="07にくまるフォント" panose="02000900000000000000" pitchFamily="50" charset="-128"/>
              <a:ea typeface="07にくまるフォント" panose="02000900000000000000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979532"/>
      </p:ext>
    </p:extLst>
  </p:cSld>
  <p:clrMapOvr>
    <a:masterClrMapping/>
  </p:clrMapOvr>
</p:sld>
</file>

<file path=ppt/theme/theme1.xml><?xml version="1.0" encoding="utf-8"?>
<a:theme xmlns:a="http://schemas.openxmlformats.org/drawingml/2006/main" name="21319_kindergartner_collection_po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職員</Template>
  <TotalTime>814</TotalTime>
  <Words>60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07にくまるフォント</vt:lpstr>
      <vt:lpstr>07やさしさゴシック</vt:lpstr>
      <vt:lpstr>ＫＦひま字</vt:lpstr>
      <vt:lpstr>メイリオ</vt:lpstr>
      <vt:lpstr>Arial</vt:lpstr>
      <vt:lpstr>Calibri</vt:lpstr>
      <vt:lpstr>21319_kindergartner_collection_poster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大湊幼稚園</dc:creator>
  <cp:lastModifiedBy>大湊幼稚園</cp:lastModifiedBy>
  <cp:revision>42</cp:revision>
  <cp:lastPrinted>2022-09-08T05:50:30Z</cp:lastPrinted>
  <dcterms:created xsi:type="dcterms:W3CDTF">2019-09-09T05:39:03Z</dcterms:created>
  <dcterms:modified xsi:type="dcterms:W3CDTF">2022-09-08T05:51:47Z</dcterms:modified>
</cp:coreProperties>
</file>